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9545D"/>
    <a:srgbClr val="595757"/>
    <a:srgbClr val="FF760B"/>
    <a:srgbClr val="906E30"/>
    <a:srgbClr val="A4723A"/>
    <a:srgbClr val="664724"/>
    <a:srgbClr val="645226"/>
    <a:srgbClr val="640000"/>
    <a:srgbClr val="3E0000"/>
    <a:srgbClr val="FFC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-2034" y="-11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8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2015/11/4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66" tIns="48583" rIns="97166" bIns="485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0"/>
            <a:ext cx="5854700" cy="4114889"/>
          </a:xfrm>
          <a:prstGeom prst="rect">
            <a:avLst/>
          </a:prstGeom>
        </p:spPr>
        <p:txBody>
          <a:bodyPr vert="horz" lIns="97166" tIns="48583" rIns="97166" bIns="4858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8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" y="-287"/>
            <a:ext cx="7775378" cy="109080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2117" y="3500415"/>
            <a:ext cx="6121045" cy="504209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308066" y="1407037"/>
            <a:ext cx="5211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800" b="1" dirty="0" smtClean="0">
                <a:ln w="15875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39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NGO</a:t>
            </a:r>
            <a:r>
              <a:rPr lang="ja-JP" altLang="en-US" sz="2800" b="1" dirty="0" smtClean="0">
                <a:ln w="15875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39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800" b="1" dirty="0" smtClean="0">
                <a:ln w="15875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39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AMDA</a:t>
            </a:r>
            <a:r>
              <a:rPr lang="ja-JP" altLang="en-US" sz="2800" b="1" dirty="0" smtClean="0">
                <a:ln w="15875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39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社会開発機構で働く</a:t>
            </a:r>
            <a:endParaRPr lang="ja-JP" altLang="en-US" sz="2800" b="1" dirty="0">
              <a:ln w="15875">
                <a:solidFill>
                  <a:schemeClr val="bg1"/>
                </a:solidFill>
                <a:prstDash val="solid"/>
                <a:miter lim="800000"/>
              </a:ln>
              <a:solidFill>
                <a:srgbClr val="F397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73375" y="1960442"/>
            <a:ext cx="62417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>
                <a:ln w="25400">
                  <a:solidFill>
                    <a:schemeClr val="bg1"/>
                  </a:solidFill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中米ﾎﾝｼﾞｭﾗｽ駐在の出雲出身者に聞く</a:t>
            </a:r>
            <a:endParaRPr lang="ja-JP" altLang="en-US" sz="2800" b="1" dirty="0">
              <a:ln w="25400">
                <a:solidFill>
                  <a:schemeClr val="bg1"/>
                </a:solidFill>
              </a:ln>
              <a:solidFill>
                <a:srgbClr val="E9545D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53311" y="2526454"/>
            <a:ext cx="5992238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 smtClean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「地球人の母子保健医療」</a:t>
            </a:r>
            <a:endParaRPr lang="ja-JP" altLang="en-US" sz="4000" b="1" dirty="0">
              <a:ln w="19050">
                <a:solidFill>
                  <a:schemeClr val="bg1"/>
                </a:solidFill>
              </a:ln>
              <a:solidFill>
                <a:srgbClr val="59575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53547" y="3566024"/>
            <a:ext cx="5764695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7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～出雲市多文化共生のとりくみ～</a:t>
            </a:r>
            <a:endParaRPr lang="ja-JP" altLang="en-US" sz="17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80686" y="4770933"/>
            <a:ext cx="1303467" cy="626701"/>
          </a:xfrm>
          <a:prstGeom prst="rect">
            <a:avLst/>
          </a:prstGeom>
        </p:spPr>
        <p:txBody>
          <a:bodyPr lIns="36000" tIns="36000" rIns="36000" bIns="36000">
            <a:spAutoFit/>
          </a:bodyPr>
          <a:lstStyle/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無料</a:t>
            </a:r>
            <a:endParaRPr lang="ja-JP" altLang="en-US" sz="36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444151" y="4400826"/>
            <a:ext cx="6639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</a:t>
            </a:r>
            <a:r>
              <a:rPr lang="ja-JP" altLang="en-US" sz="1600" dirty="0" smtClean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</a:t>
            </a:r>
            <a:endParaRPr lang="ja-JP" altLang="en-US" sz="1600" dirty="0">
              <a:solidFill>
                <a:srgbClr val="E9545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444151" y="4848599"/>
            <a:ext cx="6639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 場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239837" y="5650835"/>
            <a:ext cx="931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200" dirty="0" smtClean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｢</a:t>
            </a:r>
            <a:r>
              <a:rPr lang="ja-JP" altLang="en-US" sz="1200" dirty="0" smtClean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参加資格</a:t>
            </a:r>
            <a:r>
              <a:rPr lang="en-US" altLang="ja-JP" sz="1200" dirty="0" smtClean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]</a:t>
            </a:r>
            <a:endParaRPr lang="ja-JP" altLang="en-US" sz="1200" dirty="0">
              <a:solidFill>
                <a:srgbClr val="E9545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172138" y="4416215"/>
            <a:ext cx="38862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１１</a:t>
            </a:r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１７</a:t>
            </a:r>
            <a:r>
              <a:rPr lang="ja-JP" altLang="en-US" sz="1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日（火）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14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4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endParaRPr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172139" y="4804353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出雲市役所本庁１階　くに</a:t>
            </a:r>
            <a:r>
              <a:rPr lang="ja-JP" altLang="en-US" sz="1400" dirty="0" err="1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びき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大ホール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出雲市今市町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70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30504" y="5615990"/>
            <a:ext cx="38862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関心</a:t>
            </a:r>
            <a:r>
              <a:rPr lang="ja-JP" altLang="en-US" sz="14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のある個人・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団体どなたでも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30393" y="6291833"/>
            <a:ext cx="2269603" cy="1097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言葉や文化の違いについて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日ごろの活動で心掛けること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お役立ち情報　　</a:t>
            </a:r>
            <a:r>
              <a:rPr lang="ja-JP" altLang="en-US" sz="1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など</a:t>
            </a:r>
            <a:endParaRPr lang="ja-JP" altLang="en-US" sz="1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817489" y="7301214"/>
            <a:ext cx="10822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AMDA</a:t>
            </a:r>
            <a:r>
              <a:rPr lang="ja-JP" altLang="en-US" sz="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社会開発機構</a:t>
            </a:r>
            <a:endParaRPr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陰山　亮子</a:t>
            </a:r>
            <a:endParaRPr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98956" y="7977114"/>
            <a:ext cx="57466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主催：出雲市</a:t>
            </a:r>
            <a:r>
              <a:rPr lang="ja-JP" altLang="en-US" sz="9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ja-JP" altLang="en-US" sz="1600" b="1" dirty="0">
              <a:solidFill>
                <a:srgbClr val="E9545D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033995" y="9447901"/>
            <a:ext cx="1113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お申込み</a:t>
            </a:r>
          </a:p>
          <a:p>
            <a:r>
              <a:rPr lang="ja-JP" altLang="en-US" sz="1200" dirty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2717427" y="9177853"/>
            <a:ext cx="38862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０８５３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２１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６５７６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（平日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17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426818" y="9258460"/>
            <a:ext cx="34566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TEL</a:t>
            </a:r>
            <a:endParaRPr lang="ja-JP" altLang="en-US" sz="9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421717" y="9640676"/>
            <a:ext cx="4042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9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FAX</a:t>
            </a:r>
            <a:endParaRPr lang="ja-JP" altLang="en-US" sz="9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717427" y="9571012"/>
            <a:ext cx="21820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０８５３－２１－６７２９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402044" y="9883709"/>
            <a:ext cx="39521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MAIL</a:t>
            </a:r>
            <a:endParaRPr lang="ja-JP" altLang="en-US" sz="9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717427" y="9828126"/>
            <a:ext cx="22076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kokusai@city.izumo.shimane.jp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142575" y="4572001"/>
            <a:ext cx="7657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参加料</a:t>
            </a:r>
            <a:endParaRPr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112851" y="6303521"/>
            <a:ext cx="2607013" cy="12311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HGSｺﾞｼｯｸE" pitchFamily="50" charset="-128"/>
                <a:ea typeface="HGSｺﾞｼｯｸE" pitchFamily="50" charset="-128"/>
              </a:rPr>
              <a:t>【</a:t>
            </a:r>
            <a:r>
              <a:rPr lang="ja-JP" altLang="en-US" sz="1400" dirty="0" smtClean="0">
                <a:latin typeface="HGSｺﾞｼｯｸE" pitchFamily="50" charset="-128"/>
                <a:ea typeface="HGSｺﾞｼｯｸE" pitchFamily="50" charset="-128"/>
              </a:rPr>
              <a:t>講師ﾌﾟﾛﾌｨｰﾙ</a:t>
            </a:r>
            <a:r>
              <a:rPr lang="en-US" altLang="ja-JP" sz="1400" dirty="0" smtClean="0">
                <a:latin typeface="HGSｺﾞｼｯｸE" pitchFamily="50" charset="-128"/>
                <a:ea typeface="HGSｺﾞｼｯｸE" pitchFamily="50" charset="-128"/>
              </a:rPr>
              <a:t>】</a:t>
            </a:r>
            <a:endParaRPr kumimoji="1" lang="en-US" altLang="ja-JP" sz="1400" dirty="0" smtClean="0">
              <a:latin typeface="HGSｺﾞｼｯｸE" pitchFamily="50" charset="-128"/>
              <a:ea typeface="HGSｺﾞｼｯｸE" pitchFamily="50" charset="-128"/>
            </a:endParaRPr>
          </a:p>
          <a:p>
            <a:r>
              <a:rPr kumimoji="1" lang="ja-JP" altLang="en-US" sz="1200" dirty="0" smtClean="0">
                <a:latin typeface="HGSｺﾞｼｯｸE" pitchFamily="50" charset="-128"/>
                <a:ea typeface="HGSｺﾞｼｯｸE" pitchFamily="50" charset="-128"/>
              </a:rPr>
              <a:t>出雲市斐川町出身。</a:t>
            </a:r>
            <a:r>
              <a:rPr kumimoji="1" lang="en-US" altLang="ja-JP" sz="1200" dirty="0" smtClean="0">
                <a:latin typeface="HGSｺﾞｼｯｸE" pitchFamily="50" charset="-128"/>
                <a:ea typeface="HGSｺﾞｼｯｸE" pitchFamily="50" charset="-128"/>
              </a:rPr>
              <a:t>2012</a:t>
            </a:r>
            <a:r>
              <a:rPr kumimoji="1" lang="ja-JP" altLang="en-US" sz="1200" dirty="0" smtClean="0">
                <a:latin typeface="HGSｺﾞｼｯｸE" pitchFamily="50" charset="-128"/>
                <a:ea typeface="HGSｺﾞｼｯｸE" pitchFamily="50" charset="-128"/>
              </a:rPr>
              <a:t>年</a:t>
            </a:r>
            <a:r>
              <a:rPr kumimoji="1" lang="en-US" altLang="ja-JP" sz="1200" dirty="0" smtClean="0">
                <a:latin typeface="HGSｺﾞｼｯｸE" pitchFamily="50" charset="-128"/>
                <a:ea typeface="HGSｺﾞｼｯｸE" pitchFamily="50" charset="-128"/>
              </a:rPr>
              <a:t>8</a:t>
            </a:r>
            <a:r>
              <a:rPr kumimoji="1" lang="ja-JP" altLang="en-US" sz="1200" dirty="0" smtClean="0">
                <a:latin typeface="HGSｺﾞｼｯｸE" pitchFamily="50" charset="-128"/>
                <a:ea typeface="HGSｺﾞｼｯｸE" pitchFamily="50" charset="-128"/>
              </a:rPr>
              <a:t>月から母子保健事業を担当。</a:t>
            </a:r>
            <a:endParaRPr kumimoji="1" lang="en-US" altLang="ja-JP" sz="1200" dirty="0" smtClean="0">
              <a:latin typeface="HGSｺﾞｼｯｸE" pitchFamily="50" charset="-128"/>
              <a:ea typeface="HGSｺﾞｼｯｸE" pitchFamily="50" charset="-128"/>
            </a:endParaRPr>
          </a:p>
          <a:p>
            <a:r>
              <a:rPr kumimoji="1" lang="ja-JP" altLang="en-US" sz="1200" dirty="0" smtClean="0">
                <a:latin typeface="HGSｺﾞｼｯｸE" pitchFamily="50" charset="-128"/>
                <a:ea typeface="HGSｺﾞｼｯｸE" pitchFamily="50" charset="-128"/>
              </a:rPr>
              <a:t>「妊婦の家」の建設</a:t>
            </a:r>
            <a:r>
              <a:rPr kumimoji="1" lang="ja-JP" altLang="en-US" sz="1200" smtClean="0">
                <a:latin typeface="HGSｺﾞｼｯｸE" pitchFamily="50" charset="-128"/>
                <a:ea typeface="HGSｺﾞｼｯｸE" pitchFamily="50" charset="-128"/>
              </a:rPr>
              <a:t>、住民</a:t>
            </a:r>
            <a:r>
              <a:rPr lang="ja-JP" altLang="en-US" sz="1200" smtClean="0">
                <a:latin typeface="HGSｺﾞｼｯｸE" pitchFamily="50" charset="-128"/>
                <a:ea typeface="HGSｺﾞｼｯｸE" pitchFamily="50" charset="-128"/>
              </a:rPr>
              <a:t>保健</a:t>
            </a:r>
            <a:r>
              <a:rPr kumimoji="1" lang="ja-JP" altLang="en-US" sz="1200" smtClean="0">
                <a:latin typeface="HGSｺﾞｼｯｸE" pitchFamily="50" charset="-128"/>
                <a:ea typeface="HGSｺﾞｼｯｸE" pitchFamily="50" charset="-128"/>
              </a:rPr>
              <a:t>ﾎﾞﾗﾝﾃｨｱ</a:t>
            </a:r>
            <a:r>
              <a:rPr kumimoji="1" lang="ja-JP" altLang="en-US" sz="1200" dirty="0" smtClean="0">
                <a:latin typeface="HGSｺﾞｼｯｸE" pitchFamily="50" charset="-128"/>
                <a:ea typeface="HGSｺﾞｼｯｸE" pitchFamily="50" charset="-128"/>
              </a:rPr>
              <a:t>育成など母子死亡率の減少に尽力。</a:t>
            </a:r>
            <a:endParaRPr kumimoji="1" lang="ja-JP" altLang="en-US" sz="1200" dirty="0"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148632" y="10152868"/>
            <a:ext cx="57466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rgbClr val="E9545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お名前、さしつかえなければご所属をお伝えください。</a:t>
            </a:r>
            <a:endParaRPr lang="ja-JP" altLang="en-US" sz="1400" b="1" dirty="0">
              <a:solidFill>
                <a:srgbClr val="E9545D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723366" y="8958276"/>
            <a:ext cx="21793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出雲市国際交流室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460364" y="5311983"/>
            <a:ext cx="6639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solidFill>
                  <a:srgbClr val="E9545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 師</a:t>
            </a:r>
            <a:endParaRPr lang="ja-JP" altLang="en-US" sz="1600" dirty="0">
              <a:solidFill>
                <a:srgbClr val="E9545D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227262" y="5306948"/>
            <a:ext cx="3886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陰山　亮子さん　（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AMDA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社会開発機構）</a:t>
            </a:r>
            <a:endParaRPr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6" name="図 45" descr="RIMG212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00410" y="6030196"/>
            <a:ext cx="1614790" cy="121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258</TotalTime>
  <Words>138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USER</cp:lastModifiedBy>
  <cp:revision>34</cp:revision>
  <cp:lastPrinted>2015-02-26T10:42:02Z</cp:lastPrinted>
  <dcterms:created xsi:type="dcterms:W3CDTF">2013-08-07T01:16:52Z</dcterms:created>
  <dcterms:modified xsi:type="dcterms:W3CDTF">2015-11-04T00:48:50Z</dcterms:modified>
</cp:coreProperties>
</file>